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10691813" cy="7559675"/>
  <p:notesSz cx="7034213" cy="10164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6B55B19-BFC7-4EDD-ACEA-77A56E5CAE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CBE40A-3D52-4362-A0C9-E121785B40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84625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33227-A5BD-4127-9D9B-174ED1074B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33338F8-4D04-47F8-BF43-8C383EB5C3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FFD19B3-8CA6-49FD-8D42-544D506CEA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84625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CAF95-6976-4962-AAB2-C522BBB1C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481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625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DD8EA-CE03-46F2-9953-92696F9E1825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90613" y="1270000"/>
            <a:ext cx="4852987" cy="3430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263" y="4891088"/>
            <a:ext cx="5627687" cy="4003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625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7981C-B1B5-44AC-AE3C-C008D4893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3916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4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4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1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82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7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96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97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1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95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58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62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03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字幕 2">
            <a:extLst>
              <a:ext uri="{FF2B5EF4-FFF2-40B4-BE49-F238E27FC236}">
                <a16:creationId xmlns:a16="http://schemas.microsoft.com/office/drawing/2014/main" id="{1E0583E1-ED13-462D-9D66-2E0344317B65}"/>
              </a:ext>
            </a:extLst>
          </p:cNvPr>
          <p:cNvSpPr txBox="1">
            <a:spLocks/>
          </p:cNvSpPr>
          <p:nvPr/>
        </p:nvSpPr>
        <p:spPr>
          <a:xfrm>
            <a:off x="29181" y="29184"/>
            <a:ext cx="10623720" cy="3160115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5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津波警報発表</a:t>
            </a:r>
          </a:p>
          <a:p>
            <a:pPr algn="l"/>
            <a:r>
              <a:rPr lang="ja-JP" altLang="en-US" sz="5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ただちに山や高台，津波避難ビルなど安全な場所へ避難してください。</a:t>
            </a:r>
            <a:endParaRPr lang="en-US" altLang="ja-JP" sz="56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F53FAD5F-2EDE-4080-A5C0-C2DB2437A41F}"/>
              </a:ext>
            </a:extLst>
          </p:cNvPr>
          <p:cNvSpPr txBox="1">
            <a:spLocks/>
          </p:cNvSpPr>
          <p:nvPr/>
        </p:nvSpPr>
        <p:spPr>
          <a:xfrm>
            <a:off x="29181" y="3218483"/>
            <a:ext cx="10623720" cy="42960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3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Tsunami Warning</a:t>
            </a:r>
          </a:p>
          <a:p>
            <a:pPr algn="l"/>
            <a:r>
              <a:rPr lang="en-US" altLang="zh-CN" sz="5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Evacuate immediately from here to a safer place such as mountain, high ground or a tsunami evacuation building.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10E155-C73F-4317-B81D-037E9C20772C}"/>
              </a:ext>
            </a:extLst>
          </p:cNvPr>
          <p:cNvSpPr txBox="1"/>
          <p:nvPr/>
        </p:nvSpPr>
        <p:spPr>
          <a:xfrm>
            <a:off x="7004299" y="7120988"/>
            <a:ext cx="3486335" cy="317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62" dirty="0">
                <a:solidFill>
                  <a:schemeClr val="bg1"/>
                </a:solidFill>
              </a:rPr>
              <a:t>函館市海外観光客誘致促進協議会作成</a:t>
            </a:r>
          </a:p>
        </p:txBody>
      </p:sp>
    </p:spTree>
    <p:extLst>
      <p:ext uri="{BB962C8B-B14F-4D97-AF65-F5344CB8AC3E}">
        <p14:creationId xmlns:p14="http://schemas.microsoft.com/office/powerpoint/2010/main" val="296856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字幕 2">
            <a:extLst>
              <a:ext uri="{FF2B5EF4-FFF2-40B4-BE49-F238E27FC236}">
                <a16:creationId xmlns:a16="http://schemas.microsoft.com/office/drawing/2014/main" id="{1E0583E1-ED13-462D-9D66-2E0344317B65}"/>
              </a:ext>
            </a:extLst>
          </p:cNvPr>
          <p:cNvSpPr txBox="1">
            <a:spLocks/>
          </p:cNvSpPr>
          <p:nvPr/>
        </p:nvSpPr>
        <p:spPr>
          <a:xfrm>
            <a:off x="48640" y="35464"/>
            <a:ext cx="10593421" cy="3408123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57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海嘯警報發布</a:t>
            </a:r>
          </a:p>
          <a:p>
            <a:pPr algn="l"/>
            <a:r>
              <a:rPr lang="zh-TW" altLang="en-US" sz="6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請立即撤離到山上，</a:t>
            </a:r>
            <a:endParaRPr lang="en-US" altLang="zh-TW" sz="66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zh-TW" altLang="en-US" sz="6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高地或海嘯避難大樓內避難。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F53FAD5F-2EDE-4080-A5C0-C2DB2437A41F}"/>
              </a:ext>
            </a:extLst>
          </p:cNvPr>
          <p:cNvSpPr txBox="1">
            <a:spLocks/>
          </p:cNvSpPr>
          <p:nvPr/>
        </p:nvSpPr>
        <p:spPr>
          <a:xfrm>
            <a:off x="48640" y="3482499"/>
            <a:ext cx="10593421" cy="40479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5700" b="1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海啸警报发布</a:t>
            </a:r>
            <a:endParaRPr lang="zh-CN" altLang="en-US" sz="57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zh-CN" altLang="en-US" sz="6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请立即撤离到山上，</a:t>
            </a:r>
            <a:endParaRPr lang="en-US" altLang="zh-CN" sz="66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zh-CN" altLang="en-US" sz="6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高地或海啸避难大楼内避难。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10E155-C73F-4317-B81D-037E9C20772C}"/>
              </a:ext>
            </a:extLst>
          </p:cNvPr>
          <p:cNvSpPr txBox="1"/>
          <p:nvPr/>
        </p:nvSpPr>
        <p:spPr>
          <a:xfrm>
            <a:off x="7158508" y="7072462"/>
            <a:ext cx="3390160" cy="317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62" dirty="0">
                <a:solidFill>
                  <a:schemeClr val="bg1"/>
                </a:solidFill>
              </a:rPr>
              <a:t>函館市海外観光客誘致促進協議会作成</a:t>
            </a:r>
          </a:p>
        </p:txBody>
      </p:sp>
    </p:spTree>
    <p:extLst>
      <p:ext uri="{BB962C8B-B14F-4D97-AF65-F5344CB8AC3E}">
        <p14:creationId xmlns:p14="http://schemas.microsoft.com/office/powerpoint/2010/main" val="2378109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493</TotalTime>
  <Words>83</Words>
  <Application>Microsoft Office PowerPoint</Application>
  <PresentationFormat>ユーザー設定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小﨑　一歩</dc:creator>
  <cp:lastModifiedBy>小﨑　一歩</cp:lastModifiedBy>
  <cp:revision>48</cp:revision>
  <cp:lastPrinted>2025-02-27T01:33:17Z</cp:lastPrinted>
  <dcterms:created xsi:type="dcterms:W3CDTF">2025-01-29T00:38:12Z</dcterms:created>
  <dcterms:modified xsi:type="dcterms:W3CDTF">2025-02-28T06:39:19Z</dcterms:modified>
</cp:coreProperties>
</file>