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10691813" cy="7559675"/>
  <p:notesSz cx="7034213" cy="10164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83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6B55B19-BFC7-4EDD-ACEA-77A56E5CAE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CBE40A-3D52-4362-A0C9-E121785B40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84625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33227-A5BD-4127-9D9B-174ED1074B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33338F8-4D04-47F8-BF43-8C383EB5C3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FFD19B3-8CA6-49FD-8D42-544D506CEA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84625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CAF95-6976-4962-AAB2-C522BBB1C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481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625" y="0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DD8EA-CE03-46F2-9953-92696F9E1825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90613" y="1270000"/>
            <a:ext cx="4852987" cy="3430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263" y="4891088"/>
            <a:ext cx="5627687" cy="4003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625" y="9655175"/>
            <a:ext cx="3048000" cy="5095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7981C-B1B5-44AC-AE3C-C008D4893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3916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4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44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1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82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7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96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97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1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95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58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62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47256-C457-41BE-8331-FA0F55A65A5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74D7C-4FF7-41D9-891D-0A8C94F442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035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1D3DE13C-AE50-46EF-A3A2-5E99107E9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40" y="48641"/>
            <a:ext cx="10593421" cy="3498526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l"/>
            <a:r>
              <a:rPr lang="ja-JP" altLang="en-US" sz="4500" b="1" dirty="0">
                <a:solidFill>
                  <a:schemeClr val="bg1"/>
                </a:solidFill>
              </a:rPr>
              <a:t>落ち着いてください。</a:t>
            </a:r>
            <a:endParaRPr lang="en-US" altLang="ja-JP" sz="4500" b="1" dirty="0">
              <a:solidFill>
                <a:schemeClr val="bg1"/>
              </a:solidFill>
            </a:endParaRPr>
          </a:p>
          <a:p>
            <a:pPr algn="l"/>
            <a:r>
              <a:rPr lang="ja-JP" altLang="en-US" sz="4500" b="1" dirty="0">
                <a:solidFill>
                  <a:schemeClr val="bg1"/>
                </a:solidFill>
              </a:rPr>
              <a:t>ここは安全です。</a:t>
            </a:r>
          </a:p>
          <a:p>
            <a:pPr algn="l"/>
            <a:r>
              <a:rPr lang="ja-JP" altLang="en-US" sz="4500" b="1" dirty="0">
                <a:solidFill>
                  <a:schemeClr val="bg1"/>
                </a:solidFill>
              </a:rPr>
              <a:t>避難の必要はありません。</a:t>
            </a:r>
          </a:p>
          <a:p>
            <a:pPr algn="l"/>
            <a:r>
              <a:rPr lang="ja-JP" altLang="en-US" sz="4500" b="1" dirty="0">
                <a:solidFill>
                  <a:schemeClr val="bg1"/>
                </a:solidFill>
              </a:rPr>
              <a:t>ただし，津波注意報が解除されるまで海岸に近づかないでください。</a:t>
            </a:r>
          </a:p>
          <a:p>
            <a:pPr algn="l"/>
            <a:endParaRPr lang="ja-JP" altLang="en-US" sz="4500" b="1" dirty="0">
              <a:solidFill>
                <a:schemeClr val="bg1"/>
              </a:solidFill>
            </a:endParaRP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615122FE-03B1-41E1-9F07-23FD531DB517}"/>
              </a:ext>
            </a:extLst>
          </p:cNvPr>
          <p:cNvSpPr txBox="1">
            <a:spLocks/>
          </p:cNvSpPr>
          <p:nvPr/>
        </p:nvSpPr>
        <p:spPr>
          <a:xfrm>
            <a:off x="58369" y="3586080"/>
            <a:ext cx="10573964" cy="39287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5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Stay calm, do not panic.</a:t>
            </a:r>
          </a:p>
          <a:p>
            <a:pPr algn="l"/>
            <a:r>
              <a:rPr lang="en-US" altLang="ja-JP" sz="5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You need not evacuate here.</a:t>
            </a:r>
          </a:p>
          <a:p>
            <a:pPr algn="l"/>
            <a:r>
              <a:rPr lang="en-US" altLang="ja-JP" sz="5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But do not approach coastal regions until the advisory is lifted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56B67F-430E-4CF3-A44C-52ADA9E1E141}"/>
              </a:ext>
            </a:extLst>
          </p:cNvPr>
          <p:cNvSpPr txBox="1"/>
          <p:nvPr/>
        </p:nvSpPr>
        <p:spPr>
          <a:xfrm>
            <a:off x="7106542" y="7094341"/>
            <a:ext cx="3376012" cy="317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62" dirty="0">
                <a:solidFill>
                  <a:schemeClr val="bg1"/>
                </a:solidFill>
              </a:rPr>
              <a:t>函館市海外観光客誘致促進協議会作成</a:t>
            </a:r>
          </a:p>
        </p:txBody>
      </p:sp>
    </p:spTree>
    <p:extLst>
      <p:ext uri="{BB962C8B-B14F-4D97-AF65-F5344CB8AC3E}">
        <p14:creationId xmlns:p14="http://schemas.microsoft.com/office/powerpoint/2010/main" val="179539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字幕 2">
            <a:extLst>
              <a:ext uri="{FF2B5EF4-FFF2-40B4-BE49-F238E27FC236}">
                <a16:creationId xmlns:a16="http://schemas.microsoft.com/office/drawing/2014/main" id="{1E0583E1-ED13-462D-9D66-2E0344317B65}"/>
              </a:ext>
            </a:extLst>
          </p:cNvPr>
          <p:cNvSpPr txBox="1">
            <a:spLocks/>
          </p:cNvSpPr>
          <p:nvPr/>
        </p:nvSpPr>
        <p:spPr>
          <a:xfrm>
            <a:off x="29184" y="35131"/>
            <a:ext cx="10622603" cy="35205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5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請保持冷靜。</a:t>
            </a:r>
          </a:p>
          <a:p>
            <a:pPr algn="l"/>
            <a:r>
              <a:rPr lang="zh-TW" altLang="en-US" sz="5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所在地是安全的。</a:t>
            </a:r>
          </a:p>
          <a:p>
            <a:pPr algn="l"/>
            <a:r>
              <a:rPr lang="zh-TW" altLang="en-US" sz="5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不需要避難。</a:t>
            </a:r>
          </a:p>
          <a:p>
            <a:pPr algn="l"/>
            <a:r>
              <a:rPr lang="zh-TW" altLang="en-US" sz="5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海嘯警報解除前請勿靠近海岸。</a:t>
            </a:r>
          </a:p>
          <a:p>
            <a:pPr algn="l"/>
            <a:r>
              <a:rPr lang="ko-KR" altLang="en-US" sz="5800" b="1" dirty="0">
                <a:solidFill>
                  <a:schemeClr val="bg1"/>
                </a:solidFill>
                <a:latin typeface="游ゴシック" panose="020B0400000000000000" pitchFamily="50" charset="-128"/>
              </a:rPr>
              <a:t> </a:t>
            </a:r>
            <a:endParaRPr lang="ja-JP" altLang="en-US" sz="58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F53FAD5F-2EDE-4080-A5C0-C2DB2437A41F}"/>
              </a:ext>
            </a:extLst>
          </p:cNvPr>
          <p:cNvSpPr txBox="1">
            <a:spLocks/>
          </p:cNvSpPr>
          <p:nvPr/>
        </p:nvSpPr>
        <p:spPr>
          <a:xfrm>
            <a:off x="29185" y="3604369"/>
            <a:ext cx="10622602" cy="39003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5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请保持冷静。</a:t>
            </a:r>
          </a:p>
          <a:p>
            <a:pPr algn="l"/>
            <a:r>
              <a:rPr lang="zh-CN" altLang="en-US" sz="5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所在地是安全的。</a:t>
            </a:r>
          </a:p>
          <a:p>
            <a:pPr algn="l"/>
            <a:r>
              <a:rPr lang="zh-CN" altLang="en-US" sz="5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不需要避难。</a:t>
            </a:r>
          </a:p>
          <a:p>
            <a:pPr algn="l"/>
            <a:r>
              <a:rPr lang="zh-CN" altLang="en-US" sz="5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海啸警报解除前请不要靠近海岸。</a:t>
            </a:r>
            <a:endParaRPr lang="ja-JP" altLang="en-US" sz="58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910E155-C73F-4317-B81D-037E9C20772C}"/>
              </a:ext>
            </a:extLst>
          </p:cNvPr>
          <p:cNvSpPr txBox="1"/>
          <p:nvPr/>
        </p:nvSpPr>
        <p:spPr>
          <a:xfrm>
            <a:off x="7112776" y="7149749"/>
            <a:ext cx="3392911" cy="317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62" dirty="0">
                <a:solidFill>
                  <a:schemeClr val="bg1"/>
                </a:solidFill>
              </a:rPr>
              <a:t>函館市海外観光客誘致促進協議会作成</a:t>
            </a:r>
          </a:p>
        </p:txBody>
      </p:sp>
    </p:spTree>
    <p:extLst>
      <p:ext uri="{BB962C8B-B14F-4D97-AF65-F5344CB8AC3E}">
        <p14:creationId xmlns:p14="http://schemas.microsoft.com/office/powerpoint/2010/main" val="1013786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493</TotalTime>
  <Words>102</Words>
  <Application>Microsoft Office PowerPoint</Application>
  <PresentationFormat>ユーザー設定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小﨑　一歩</dc:creator>
  <cp:lastModifiedBy>小﨑　一歩</cp:lastModifiedBy>
  <cp:revision>48</cp:revision>
  <cp:lastPrinted>2025-02-27T01:33:17Z</cp:lastPrinted>
  <dcterms:created xsi:type="dcterms:W3CDTF">2025-01-29T00:38:12Z</dcterms:created>
  <dcterms:modified xsi:type="dcterms:W3CDTF">2025-02-28T00:58:36Z</dcterms:modified>
</cp:coreProperties>
</file>